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9" r:id="rId5"/>
    <p:sldId id="266" r:id="rId6"/>
    <p:sldId id="260" r:id="rId7"/>
    <p:sldId id="267" r:id="rId8"/>
    <p:sldId id="258" r:id="rId9"/>
    <p:sldId id="263" r:id="rId10"/>
    <p:sldId id="26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rUTQCoRKJS0&amp;list=RDrUTQCoRKJS0#t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xhln61FaG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xhln61FaG-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rmaj3tn_sD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aj3tn_sD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LFoFYfUEf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oFYfUEfT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u2pySXCmwp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2pySXCmwp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Pop from Germany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87" y="294912"/>
            <a:ext cx="8144134" cy="2035964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 smtClean="0">
                <a:latin typeface="Candara"/>
                <a:cs typeface="Candara"/>
              </a:rPr>
              <a:t>Key Words</a:t>
            </a:r>
            <a:r>
              <a:rPr lang="en-GB" b="1" dirty="0" smtClean="0">
                <a:latin typeface="Candara"/>
                <a:cs typeface="Candara"/>
              </a:rPr>
              <a:t>:</a:t>
            </a:r>
          </a:p>
          <a:p>
            <a:r>
              <a:rPr lang="en-GB" b="1" dirty="0" smtClean="0">
                <a:latin typeface="Candara"/>
                <a:cs typeface="Candara"/>
              </a:rPr>
              <a:t>das Lied, </a:t>
            </a:r>
            <a:r>
              <a:rPr lang="en-GB" b="1" dirty="0" err="1" smtClean="0">
                <a:latin typeface="Candara"/>
                <a:cs typeface="Candara"/>
              </a:rPr>
              <a:t>der</a:t>
            </a:r>
            <a:r>
              <a:rPr lang="en-GB" b="1" dirty="0" smtClean="0">
                <a:latin typeface="Candara"/>
                <a:cs typeface="Candara"/>
              </a:rPr>
              <a:t> Song</a:t>
            </a:r>
          </a:p>
          <a:p>
            <a:r>
              <a:rPr lang="en-GB" b="1" dirty="0" err="1" smtClean="0">
                <a:latin typeface="Candara"/>
                <a:cs typeface="Candara"/>
              </a:rPr>
              <a:t>der</a:t>
            </a:r>
            <a:r>
              <a:rPr lang="en-GB" b="1" dirty="0" smtClean="0">
                <a:latin typeface="Candara"/>
                <a:cs typeface="Candara"/>
              </a:rPr>
              <a:t> </a:t>
            </a:r>
            <a:r>
              <a:rPr lang="en-GB" b="1" dirty="0" err="1" smtClean="0">
                <a:latin typeface="Candara"/>
                <a:cs typeface="Candara"/>
              </a:rPr>
              <a:t>Songtext</a:t>
            </a:r>
            <a:endParaRPr lang="en-GB" b="1" dirty="0" smtClean="0">
              <a:latin typeface="Candara"/>
              <a:cs typeface="Candara"/>
            </a:endParaRPr>
          </a:p>
          <a:p>
            <a:r>
              <a:rPr lang="en-GB" b="1" dirty="0" smtClean="0">
                <a:latin typeface="Candara"/>
                <a:cs typeface="Candara"/>
              </a:rPr>
              <a:t>das </a:t>
            </a:r>
            <a:r>
              <a:rPr lang="en-GB" b="1" dirty="0" err="1" smtClean="0">
                <a:latin typeface="Candara"/>
                <a:cs typeface="Candara"/>
              </a:rPr>
              <a:t>Musikvideo</a:t>
            </a:r>
            <a:endParaRPr lang="en-GB" b="1" dirty="0" smtClean="0">
              <a:latin typeface="Candara"/>
              <a:cs typeface="Candara"/>
            </a:endParaRPr>
          </a:p>
          <a:p>
            <a:r>
              <a:rPr lang="en-GB" b="1" dirty="0" err="1" smtClean="0">
                <a:latin typeface="Candara"/>
                <a:cs typeface="Candara"/>
              </a:rPr>
              <a:t>der</a:t>
            </a:r>
            <a:r>
              <a:rPr lang="en-GB" b="1" dirty="0" smtClean="0">
                <a:latin typeface="Candara"/>
                <a:cs typeface="Candara"/>
              </a:rPr>
              <a:t> Refrain</a:t>
            </a:r>
          </a:p>
          <a:p>
            <a:r>
              <a:rPr lang="en-GB" b="1" dirty="0" err="1" smtClean="0">
                <a:latin typeface="Candara"/>
                <a:cs typeface="Candara"/>
              </a:rPr>
              <a:t>klingen</a:t>
            </a:r>
            <a:endParaRPr lang="en-GB" b="1" dirty="0">
              <a:latin typeface="Candara"/>
              <a:cs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977">
            <a:off x="1063154" y="699361"/>
            <a:ext cx="2789466" cy="2231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002829" y="270487"/>
            <a:ext cx="2417656" cy="2035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= song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= lyrics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= music video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= 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chorus</a:t>
            </a:r>
            <a:endParaRPr kumimoji="0" lang="en-GB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= to sound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038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Von Wegen Lisbeth, Lang lebe die Störung im Betriebsablauf</a:t>
            </a:r>
            <a:endParaRPr lang="en-GB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60" y="2384264"/>
            <a:ext cx="5600700" cy="373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977">
            <a:off x="9759501" y="3399848"/>
            <a:ext cx="1868921" cy="149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1417" y="2403201"/>
            <a:ext cx="32366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Berlin</a:t>
            </a: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Indie-Pop Band</a:t>
            </a: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Kinderglockenspiel</a:t>
            </a:r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r>
              <a:rPr lang="en-US" sz="2000" dirty="0" smtClean="0">
                <a:latin typeface="Candara"/>
                <a:cs typeface="Candara"/>
              </a:rPr>
              <a:t> </a:t>
            </a:r>
          </a:p>
          <a:p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083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latin typeface="Candara"/>
                <a:cs typeface="Candara"/>
              </a:rPr>
              <a:t>Pop from Germany – Your Ratings</a:t>
            </a:r>
            <a:endParaRPr lang="en-GB" sz="4000" dirty="0">
              <a:latin typeface="Candara"/>
              <a:cs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977">
            <a:off x="9873802" y="3646470"/>
            <a:ext cx="1868921" cy="149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your tu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43" y="514401"/>
            <a:ext cx="1508222" cy="15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Namika</a:t>
            </a:r>
            <a:r>
              <a:rPr lang="en-GB" dirty="0" smtClean="0"/>
              <a:t>, </a:t>
            </a:r>
            <a:r>
              <a:rPr lang="en-GB" dirty="0" err="1" smtClean="0"/>
              <a:t>Lieblingsmensch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50" y="2323146"/>
            <a:ext cx="5377904" cy="359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977">
            <a:off x="9759501" y="3399848"/>
            <a:ext cx="1868921" cy="149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7759" y="2334929"/>
            <a:ext cx="24308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Frankfurt</a:t>
            </a: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Marokko</a:t>
            </a: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Rapperin</a:t>
            </a: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Hip-Hop </a:t>
            </a:r>
            <a:r>
              <a:rPr lang="en-US" sz="2000" dirty="0" err="1" smtClean="0">
                <a:latin typeface="Candara"/>
                <a:cs typeface="Candara"/>
              </a:rPr>
              <a:t>Elemente</a:t>
            </a:r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r>
              <a:rPr lang="en-US" sz="2000" dirty="0" smtClean="0">
                <a:latin typeface="Candara"/>
                <a:cs typeface="Candara"/>
              </a:rPr>
              <a:t> </a:t>
            </a:r>
          </a:p>
          <a:p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742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366" y="2924301"/>
            <a:ext cx="8328374" cy="1080938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Candara"/>
                <a:cs typeface="Candara"/>
              </a:rPr>
              <a:t>Heben</a:t>
            </a:r>
            <a:r>
              <a:rPr lang="en-US" sz="4000" b="1" dirty="0" smtClean="0">
                <a:latin typeface="Candara"/>
                <a:cs typeface="Candara"/>
              </a:rPr>
              <a:t> </a:t>
            </a:r>
            <a:r>
              <a:rPr lang="en-US" sz="4000" b="1" dirty="0" err="1" smtClean="0">
                <a:latin typeface="Candara"/>
                <a:cs typeface="Candara"/>
              </a:rPr>
              <a:t>Sie</a:t>
            </a:r>
            <a:r>
              <a:rPr lang="en-US" sz="4000" b="1" dirty="0" smtClean="0">
                <a:latin typeface="Candara"/>
                <a:cs typeface="Candara"/>
              </a:rPr>
              <a:t> die </a:t>
            </a:r>
            <a:r>
              <a:rPr lang="en-US" sz="4000" b="1" dirty="0" err="1" smtClean="0">
                <a:latin typeface="Candara"/>
                <a:cs typeface="Candara"/>
              </a:rPr>
              <a:t>Wörter</a:t>
            </a:r>
            <a:r>
              <a:rPr lang="en-US" sz="4000" b="1" dirty="0" smtClean="0">
                <a:latin typeface="Candara"/>
                <a:cs typeface="Candara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= Hold up the words as you hear them.</a:t>
            </a:r>
            <a:endParaRPr lang="en-US" i="1" dirty="0"/>
          </a:p>
        </p:txBody>
      </p:sp>
      <p:pic>
        <p:nvPicPr>
          <p:cNvPr id="6" name="Picture 5" descr="your tur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32" y="514401"/>
            <a:ext cx="1508222" cy="157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063" y="3899548"/>
            <a:ext cx="3026060" cy="2076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Content Placeholder 3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15" y="378071"/>
            <a:ext cx="2553121" cy="170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Joris, Sommerregen</a:t>
            </a:r>
            <a:endParaRPr lang="en-GB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77" y="2873436"/>
            <a:ext cx="5256992" cy="295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345" y="3421803"/>
            <a:ext cx="2267909" cy="1944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013" y="2689947"/>
            <a:ext cx="32366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Region </a:t>
            </a:r>
            <a:r>
              <a:rPr lang="en-US" sz="2000" dirty="0" err="1" smtClean="0">
                <a:latin typeface="Candara"/>
                <a:cs typeface="Candara"/>
              </a:rPr>
              <a:t>Ost-Westfalen</a:t>
            </a: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Singer-Songwriter</a:t>
            </a: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Gitarrist</a:t>
            </a:r>
            <a:r>
              <a:rPr lang="en-US" sz="2000" dirty="0" smtClean="0">
                <a:latin typeface="Candara"/>
                <a:cs typeface="Candara"/>
              </a:rPr>
              <a:t>, Pianist</a:t>
            </a:r>
          </a:p>
          <a:p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r>
              <a:rPr lang="en-US" sz="2000" dirty="0" smtClean="0">
                <a:latin typeface="Candara"/>
                <a:cs typeface="Candara"/>
              </a:rPr>
              <a:t> </a:t>
            </a:r>
          </a:p>
          <a:p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657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r tur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943" y="514401"/>
            <a:ext cx="1508222" cy="1572088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58" y="446110"/>
            <a:ext cx="2961623" cy="166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24" y="3245801"/>
            <a:ext cx="8473063" cy="1080938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Candara"/>
                <a:cs typeface="Candara"/>
              </a:rPr>
              <a:t>Wie</a:t>
            </a:r>
            <a:r>
              <a:rPr lang="en-US" sz="4000" b="1" dirty="0" smtClean="0">
                <a:latin typeface="Candara"/>
                <a:cs typeface="Candara"/>
              </a:rPr>
              <a:t> oft </a:t>
            </a:r>
            <a:r>
              <a:rPr lang="en-US" sz="4000" b="1" dirty="0" err="1" smtClean="0">
                <a:latin typeface="Candara"/>
                <a:cs typeface="Candara"/>
              </a:rPr>
              <a:t>hören</a:t>
            </a:r>
            <a:r>
              <a:rPr lang="en-US" sz="4000" b="1" dirty="0" smtClean="0">
                <a:latin typeface="Candara"/>
                <a:cs typeface="Candara"/>
              </a:rPr>
              <a:t> </a:t>
            </a:r>
            <a:r>
              <a:rPr lang="en-US" sz="4000" b="1" dirty="0" err="1" smtClean="0">
                <a:latin typeface="Candara"/>
                <a:cs typeface="Candara"/>
              </a:rPr>
              <a:t>Sie</a:t>
            </a:r>
            <a:r>
              <a:rPr lang="en-US" sz="4000" b="1" dirty="0" smtClean="0">
                <a:latin typeface="Candara"/>
                <a:cs typeface="Candara"/>
              </a:rPr>
              <a:t> das </a:t>
            </a:r>
            <a:r>
              <a:rPr lang="en-US" sz="4000" b="1" dirty="0" err="1" smtClean="0">
                <a:latin typeface="Candara"/>
                <a:cs typeface="Candara"/>
              </a:rPr>
              <a:t>Wort</a:t>
            </a:r>
            <a:r>
              <a:rPr lang="en-US" sz="4000" b="1" dirty="0" smtClean="0">
                <a:latin typeface="Candara"/>
                <a:cs typeface="Candara"/>
              </a:rPr>
              <a:t> ... ?</a:t>
            </a:r>
            <a:r>
              <a:rPr lang="en-US" dirty="0" smtClean="0">
                <a:latin typeface="Candara"/>
                <a:cs typeface="Candara"/>
              </a:rPr>
              <a:t/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dirty="0" smtClean="0">
                <a:latin typeface="Candara"/>
                <a:cs typeface="Candara"/>
              </a:rPr>
              <a:t/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i="1" dirty="0" smtClean="0">
                <a:latin typeface="Candara"/>
                <a:cs typeface="Candara"/>
              </a:rPr>
              <a:t>= How often do you hear the word ... ?</a:t>
            </a:r>
            <a:endParaRPr lang="en-US" i="1" dirty="0"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9785" y="2973876"/>
            <a:ext cx="5964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latin typeface="Candara"/>
                <a:cs typeface="Candara"/>
              </a:rPr>
              <a:t>Augen</a:t>
            </a:r>
            <a:endParaRPr lang="en-US" sz="4000" dirty="0" smtClean="0">
              <a:latin typeface="Candara"/>
              <a:cs typeface="Candara"/>
            </a:endParaRPr>
          </a:p>
          <a:p>
            <a:pPr algn="r"/>
            <a:r>
              <a:rPr lang="en-US" sz="4000" dirty="0" smtClean="0">
                <a:latin typeface="Candara"/>
                <a:cs typeface="Candara"/>
              </a:rPr>
              <a:t>Hand</a:t>
            </a:r>
          </a:p>
          <a:p>
            <a:pPr algn="r"/>
            <a:r>
              <a:rPr lang="en-US" sz="4000" dirty="0" err="1" smtClean="0">
                <a:latin typeface="Candara"/>
                <a:cs typeface="Candara"/>
              </a:rPr>
              <a:t>Regen</a:t>
            </a:r>
            <a:endParaRPr lang="en-US" sz="4000" dirty="0" smtClean="0">
              <a:latin typeface="Candara"/>
              <a:cs typeface="Candara"/>
            </a:endParaRPr>
          </a:p>
          <a:p>
            <a:pPr algn="r"/>
            <a:r>
              <a:rPr lang="en-US" sz="4000" dirty="0" err="1" smtClean="0">
                <a:latin typeface="Candara"/>
                <a:cs typeface="Candara"/>
              </a:rPr>
              <a:t>tanzen</a:t>
            </a:r>
            <a:endParaRPr lang="en-US" sz="4000" dirty="0" smtClean="0">
              <a:latin typeface="Candara"/>
              <a:cs typeface="Candara"/>
            </a:endParaRPr>
          </a:p>
          <a:p>
            <a:pPr algn="r"/>
            <a:r>
              <a:rPr lang="en-US" sz="4000" dirty="0" err="1" smtClean="0">
                <a:latin typeface="Candara"/>
                <a:cs typeface="Candara"/>
              </a:rPr>
              <a:t>Sommer</a:t>
            </a:r>
            <a:endParaRPr lang="en-US" sz="4000" dirty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Moop Mama, Die Stadt die immer schläft</a:t>
            </a:r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82" y="2474912"/>
            <a:ext cx="5533058" cy="369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977">
            <a:off x="9759501" y="3399848"/>
            <a:ext cx="1868921" cy="149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7759" y="2334929"/>
            <a:ext cx="26493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München</a:t>
            </a: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10-köpfige Band</a:t>
            </a: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Urban Brass</a:t>
            </a:r>
          </a:p>
          <a:p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Markenzeichen</a:t>
            </a:r>
            <a:r>
              <a:rPr lang="en-US" sz="2000" dirty="0" smtClean="0">
                <a:latin typeface="Candara"/>
                <a:cs typeface="Candara"/>
              </a:rPr>
              <a:t>: </a:t>
            </a:r>
          </a:p>
          <a:p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   </a:t>
            </a:r>
            <a:r>
              <a:rPr lang="en-US" sz="2000" dirty="0" err="1" smtClean="0">
                <a:latin typeface="Candara"/>
                <a:cs typeface="Candara"/>
              </a:rPr>
              <a:t>Megaphon</a:t>
            </a:r>
            <a:r>
              <a:rPr lang="en-US" sz="2000" dirty="0" smtClean="0">
                <a:latin typeface="Candara"/>
                <a:cs typeface="Candara"/>
              </a:rPr>
              <a:t> ....</a:t>
            </a: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r>
              <a:rPr lang="en-US" sz="2000" dirty="0" smtClean="0">
                <a:latin typeface="Candara"/>
                <a:cs typeface="Candara"/>
              </a:rPr>
              <a:t> </a:t>
            </a:r>
          </a:p>
          <a:p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736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r tur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32" y="514401"/>
            <a:ext cx="1508222" cy="1572088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653" y="530637"/>
            <a:ext cx="2482134" cy="165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366" y="2924301"/>
            <a:ext cx="5273990" cy="1080938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Candara"/>
                <a:cs typeface="Candara"/>
              </a:rPr>
              <a:t>Sortieren</a:t>
            </a:r>
            <a:r>
              <a:rPr lang="en-US" sz="4000" b="1" dirty="0" smtClean="0">
                <a:latin typeface="Candara"/>
                <a:cs typeface="Candara"/>
              </a:rPr>
              <a:t> </a:t>
            </a:r>
            <a:r>
              <a:rPr lang="en-US" sz="4000" b="1" dirty="0" err="1" smtClean="0">
                <a:latin typeface="Candara"/>
                <a:cs typeface="Candara"/>
              </a:rPr>
              <a:t>Sie</a:t>
            </a:r>
            <a:r>
              <a:rPr lang="en-US" sz="4000" b="1" dirty="0" smtClean="0">
                <a:latin typeface="Candara"/>
                <a:cs typeface="Candara"/>
              </a:rPr>
              <a:t> die </a:t>
            </a:r>
            <a:r>
              <a:rPr lang="en-US" sz="4000" b="1" dirty="0" err="1" smtClean="0">
                <a:latin typeface="Candara"/>
                <a:cs typeface="Candara"/>
              </a:rPr>
              <a:t>Szenen</a:t>
            </a:r>
            <a:r>
              <a:rPr lang="en-US" sz="4000" b="1" dirty="0" smtClean="0">
                <a:latin typeface="Candara"/>
                <a:cs typeface="Candara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= Sort the scenes.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03" y="2924301"/>
            <a:ext cx="2908412" cy="303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Cro</a:t>
            </a:r>
            <a:r>
              <a:rPr lang="en-GB" dirty="0" smtClean="0"/>
              <a:t>, </a:t>
            </a:r>
            <a:r>
              <a:rPr lang="en-GB" dirty="0" err="1" smtClean="0"/>
              <a:t>Einmal</a:t>
            </a:r>
            <a:r>
              <a:rPr lang="en-GB" dirty="0" smtClean="0"/>
              <a:t> um die Welt</a:t>
            </a:r>
            <a:endParaRPr lang="en-GB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49" y="2408643"/>
            <a:ext cx="5410200" cy="360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977">
            <a:off x="2644371" y="4628758"/>
            <a:ext cx="1868921" cy="149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5071" y="2456795"/>
            <a:ext cx="48208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Region Stuttgart</a:t>
            </a: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Sänger</a:t>
            </a:r>
            <a:r>
              <a:rPr lang="en-US" sz="2000" dirty="0" smtClean="0">
                <a:latin typeface="Candara"/>
                <a:cs typeface="Candara"/>
              </a:rPr>
              <a:t>, DJ, </a:t>
            </a:r>
            <a:r>
              <a:rPr lang="en-US" sz="2000" dirty="0" err="1" smtClean="0">
                <a:latin typeface="Candara"/>
                <a:cs typeface="Candara"/>
              </a:rPr>
              <a:t>Musikproduzent</a:t>
            </a:r>
            <a:r>
              <a:rPr lang="en-US" sz="2000" dirty="0" smtClean="0">
                <a:latin typeface="Candara"/>
                <a:cs typeface="Candara"/>
              </a:rPr>
              <a:t>, Designer</a:t>
            </a:r>
          </a:p>
          <a:p>
            <a:pPr>
              <a:buFont typeface="Courier New"/>
              <a:buChar char="o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Mischung</a:t>
            </a: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aus</a:t>
            </a:r>
            <a:r>
              <a:rPr lang="en-US" sz="2000" dirty="0" smtClean="0">
                <a:latin typeface="Candara"/>
                <a:cs typeface="Candara"/>
              </a:rPr>
              <a:t> Rap- und </a:t>
            </a:r>
            <a:r>
              <a:rPr lang="en-US" sz="2000" dirty="0" err="1" smtClean="0">
                <a:latin typeface="Candara"/>
                <a:cs typeface="Candara"/>
              </a:rPr>
              <a:t>Popmusik</a:t>
            </a:r>
            <a:r>
              <a:rPr lang="en-US" sz="2000" dirty="0" smtClean="0">
                <a:latin typeface="Candara"/>
                <a:cs typeface="Candara"/>
              </a:rPr>
              <a:t> = </a:t>
            </a:r>
            <a:r>
              <a:rPr lang="en-US" sz="2000" dirty="0" err="1" smtClean="0">
                <a:latin typeface="Candara"/>
                <a:cs typeface="Candara"/>
              </a:rPr>
              <a:t>Raop</a:t>
            </a:r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Pandamaske</a:t>
            </a:r>
            <a:endParaRPr lang="en-US" sz="2000" dirty="0" smtClean="0">
              <a:latin typeface="Candara"/>
              <a:cs typeface="Candara"/>
            </a:endParaRPr>
          </a:p>
          <a:p>
            <a:endParaRPr lang="en-US" sz="2000" dirty="0" smtClean="0">
              <a:latin typeface="Candara"/>
              <a:cs typeface="Candara"/>
            </a:endParaRPr>
          </a:p>
          <a:p>
            <a:r>
              <a:rPr lang="en-US" sz="2000" dirty="0" smtClean="0">
                <a:latin typeface="Candara"/>
                <a:cs typeface="Candara"/>
              </a:rPr>
              <a:t> </a:t>
            </a:r>
          </a:p>
          <a:p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770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366" y="2924301"/>
            <a:ext cx="5273990" cy="1080938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Candara"/>
                <a:cs typeface="Candara"/>
              </a:rPr>
              <a:t>Sortieren</a:t>
            </a:r>
            <a:r>
              <a:rPr lang="en-US" sz="4000" b="1" dirty="0" smtClean="0">
                <a:latin typeface="Candara"/>
                <a:cs typeface="Candara"/>
              </a:rPr>
              <a:t> </a:t>
            </a:r>
            <a:r>
              <a:rPr lang="en-US" sz="4000" b="1" dirty="0" err="1" smtClean="0">
                <a:latin typeface="Candara"/>
                <a:cs typeface="Candara"/>
              </a:rPr>
              <a:t>Sie</a:t>
            </a:r>
            <a:r>
              <a:rPr lang="en-US" sz="4000" b="1" dirty="0" smtClean="0">
                <a:latin typeface="Candara"/>
                <a:cs typeface="Candara"/>
              </a:rPr>
              <a:t> die </a:t>
            </a:r>
            <a:r>
              <a:rPr lang="en-US" sz="4000" b="1" dirty="0" err="1" smtClean="0">
                <a:latin typeface="Candara"/>
                <a:cs typeface="Candara"/>
              </a:rPr>
              <a:t>Bilder</a:t>
            </a:r>
            <a:r>
              <a:rPr lang="en-US" sz="4000" b="1" dirty="0" smtClean="0">
                <a:latin typeface="Candara"/>
                <a:cs typeface="Candara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= Sort the pictures.</a:t>
            </a:r>
            <a:endParaRPr lang="en-US" i="1" dirty="0"/>
          </a:p>
        </p:txBody>
      </p:sp>
      <p:pic>
        <p:nvPicPr>
          <p:cNvPr id="6" name="Picture 5" descr="your tur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943" y="514401"/>
            <a:ext cx="1508222" cy="1572088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618" y="367117"/>
            <a:ext cx="2704514" cy="180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342">
            <a:off x="7175501" y="3495799"/>
            <a:ext cx="2533020" cy="188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391</TotalTime>
  <Words>159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Candara</vt:lpstr>
      <vt:lpstr>Courier New</vt:lpstr>
      <vt:lpstr>Trebuchet MS</vt:lpstr>
      <vt:lpstr>Berlin</vt:lpstr>
      <vt:lpstr>Pop from Germany</vt:lpstr>
      <vt:lpstr>Namika, Lieblingsmensch</vt:lpstr>
      <vt:lpstr>Heben Sie die Wörter.  = Hold up the words as you hear them.</vt:lpstr>
      <vt:lpstr>Joris, Sommerregen</vt:lpstr>
      <vt:lpstr>Wie oft hören Sie das Wort ... ?  = How often do you hear the word ... ?</vt:lpstr>
      <vt:lpstr>Moop Mama, Die Stadt die immer schläft</vt:lpstr>
      <vt:lpstr>Sortieren Sie die Szenen.  = Sort the scenes.</vt:lpstr>
      <vt:lpstr>Cro, Einmal um die Welt</vt:lpstr>
      <vt:lpstr>Sortieren Sie die Bilder.  = Sort the pictures.</vt:lpstr>
      <vt:lpstr>Von Wegen Lisbeth, Lang lebe die Störung im Betriebsablauf</vt:lpstr>
      <vt:lpstr>Pop from Germany – Your Ratings</vt:lpstr>
    </vt:vector>
  </TitlesOfParts>
  <Company>University of East Anglia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from Germany</dc:title>
  <dc:creator>Bettina Pfeiffer (PPL)</dc:creator>
  <cp:lastModifiedBy>Bettina Pfeiffer (PPL)</cp:lastModifiedBy>
  <cp:revision>33</cp:revision>
  <dcterms:created xsi:type="dcterms:W3CDTF">2017-02-27T20:03:51Z</dcterms:created>
  <dcterms:modified xsi:type="dcterms:W3CDTF">2017-03-08T11:55:23Z</dcterms:modified>
</cp:coreProperties>
</file>